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00" r:id="rId2"/>
    <p:sldId id="708" r:id="rId3"/>
    <p:sldId id="709" r:id="rId4"/>
    <p:sldId id="742" r:id="rId5"/>
    <p:sldId id="754" r:id="rId6"/>
    <p:sldId id="763" r:id="rId7"/>
    <p:sldId id="775" r:id="rId8"/>
    <p:sldId id="753" r:id="rId9"/>
    <p:sldId id="748" r:id="rId10"/>
    <p:sldId id="749" r:id="rId11"/>
    <p:sldId id="750" r:id="rId12"/>
    <p:sldId id="770" r:id="rId13"/>
    <p:sldId id="771" r:id="rId14"/>
    <p:sldId id="769" r:id="rId15"/>
    <p:sldId id="765" r:id="rId16"/>
    <p:sldId id="751" r:id="rId17"/>
    <p:sldId id="773" r:id="rId18"/>
    <p:sldId id="776" r:id="rId19"/>
    <p:sldId id="777" r:id="rId20"/>
    <p:sldId id="778" r:id="rId21"/>
    <p:sldId id="761" r:id="rId22"/>
    <p:sldId id="756" r:id="rId23"/>
    <p:sldId id="766" r:id="rId24"/>
    <p:sldId id="774" r:id="rId25"/>
    <p:sldId id="306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1FF"/>
    <a:srgbClr val="00A2FF"/>
    <a:srgbClr val="FF6C6E"/>
    <a:srgbClr val="61D836"/>
    <a:srgbClr val="E86111"/>
    <a:srgbClr val="76D6FF"/>
    <a:srgbClr val="E72825"/>
    <a:srgbClr val="F2F3F2"/>
    <a:srgbClr val="FF7E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8"/>
    <p:restoredTop sz="96327" autoAdjust="0"/>
  </p:normalViewPr>
  <p:slideViewPr>
    <p:cSldViewPr snapToGrid="0">
      <p:cViewPr>
        <p:scale>
          <a:sx n="60" d="100"/>
          <a:sy n="60" d="100"/>
        </p:scale>
        <p:origin x="1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246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35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0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663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28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74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226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973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05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68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43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94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80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460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42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79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95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58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13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15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72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951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58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模块四  </a:t>
            </a:r>
            <a:r>
              <a:rPr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核心技术解析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E5880B2-BEEE-EC41-98DE-1C7DDBF6B2F2}"/>
              </a:ext>
            </a:extLst>
          </p:cNvPr>
          <p:cNvSpPr/>
          <p:nvPr/>
        </p:nvSpPr>
        <p:spPr>
          <a:xfrm>
            <a:off x="1500204" y="4585072"/>
            <a:ext cx="110010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用于将响应式对象转换为结果对象，其中结果对象的每个属性都是指向原始对象相应属性的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es6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的解构赋值操作，因为在对一个响应式对象直接解构时解构后的数据将不再有响应式，而使用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可以方便解决这一问题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2703D5-41B3-7942-BB70-E4ABBC6FD530}"/>
              </a:ext>
            </a:extLst>
          </p:cNvPr>
          <p:cNvSpPr/>
          <p:nvPr/>
        </p:nvSpPr>
        <p:spPr>
          <a:xfrm>
            <a:off x="1500204" y="8329223"/>
            <a:ext cx="11001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数据不是原始数据的拷贝，而是引用，改变结果数据的值也会同时改变原始数据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86D1A9-26E3-3344-B81D-3AFBDE87B554}"/>
              </a:ext>
            </a:extLst>
          </p:cNvPr>
          <p:cNvSpPr/>
          <p:nvPr/>
        </p:nvSpPr>
        <p:spPr>
          <a:xfrm>
            <a:off x="1500204" y="10312747"/>
            <a:ext cx="10691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作用其实和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类似，只不过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是一个个手动赋值，而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是自动赋值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2C9B28-6DFB-4047-9609-97E4B896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785" y="4585072"/>
            <a:ext cx="9952011" cy="67095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926183-CFFE-FD42-B167-FF662421A85F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94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8B75F-944C-3D42-A64D-3F40A9E891B7}"/>
              </a:ext>
            </a:extLst>
          </p:cNvPr>
          <p:cNvSpPr/>
          <p:nvPr/>
        </p:nvSpPr>
        <p:spPr>
          <a:xfrm>
            <a:off x="3513966" y="5534561"/>
            <a:ext cx="170093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本质是拷贝，修改响应式数据不会影响原始数据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的本质是引用关系，修改响应式数据会影响原始数据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0B6E6E-76F5-3247-BA42-12C86E355587}"/>
              </a:ext>
            </a:extLst>
          </p:cNvPr>
          <p:cNvSpPr/>
          <p:nvPr/>
        </p:nvSpPr>
        <p:spPr>
          <a:xfrm>
            <a:off x="3513966" y="7166551"/>
            <a:ext cx="170093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数据发生改变，界面会自动更新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当数据发生改变时，界面不会自动更新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037BA2-D27B-2D4C-B42E-66C423836309}"/>
              </a:ext>
            </a:extLst>
          </p:cNvPr>
          <p:cNvSpPr/>
          <p:nvPr/>
        </p:nvSpPr>
        <p:spPr>
          <a:xfrm>
            <a:off x="3513966" y="8798541"/>
            <a:ext cx="176500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传参与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不同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接收两个参数，第一个参数是哪个对象，第二个参数是对象的哪个属性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7C840-60D1-0548-A32B-C7CACB9AB8F7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48E307-94E1-E141-A916-C464E0DC38A3}"/>
              </a:ext>
            </a:extLst>
          </p:cNvPr>
          <p:cNvSpPr/>
          <p:nvPr/>
        </p:nvSpPr>
        <p:spPr>
          <a:xfrm>
            <a:off x="3513966" y="3856405"/>
            <a:ext cx="7524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52432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8B75F-944C-3D42-A64D-3F40A9E891B7}"/>
              </a:ext>
            </a:extLst>
          </p:cNvPr>
          <p:cNvSpPr/>
          <p:nvPr/>
        </p:nvSpPr>
        <p:spPr>
          <a:xfrm>
            <a:off x="1874755" y="5103051"/>
            <a:ext cx="75244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获取一个对象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响应式或纯对象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并返回原始代理的只读代理。只读代理是深层的：访问的任何嵌套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也是只读的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7C840-60D1-0548-A32B-C7CACB9AB8F7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99D5D8E-A2FE-464E-B543-035D2A21E14F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readonly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66CD94-2F70-624F-BAAE-26B5A5D8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227" y="5103050"/>
            <a:ext cx="7524426" cy="61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8B75F-944C-3D42-A64D-3F40A9E891B7}"/>
              </a:ext>
            </a:extLst>
          </p:cNvPr>
          <p:cNvSpPr/>
          <p:nvPr/>
        </p:nvSpPr>
        <p:spPr>
          <a:xfrm>
            <a:off x="1874755" y="5103051"/>
            <a:ext cx="75244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创建一个响应式代理，该代理跟踪其自身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property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的响应性，但不执行嵌套对象的深度响应式转换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暴露原始值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7C840-60D1-0548-A32B-C7CACB9AB8F7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99D5D8E-A2FE-464E-B543-035D2A21E14F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shallowReactive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757AB-FB00-6E48-A62A-0578BEFB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514" y="5279951"/>
            <a:ext cx="8780869" cy="69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88231" y="2486351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A12A0-7E55-CC4C-8159-702CD5B7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32" y="6347637"/>
            <a:ext cx="7234504" cy="6690871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F96C4313-3E0D-C64C-B208-631BB56D33C8}"/>
              </a:ext>
            </a:extLst>
          </p:cNvPr>
          <p:cNvSpPr/>
          <p:nvPr/>
        </p:nvSpPr>
        <p:spPr>
          <a:xfrm>
            <a:off x="13417953" y="2486352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watchEffect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1C7EA8-A651-1D43-81F9-1BE86F014CE8}"/>
              </a:ext>
            </a:extLst>
          </p:cNvPr>
          <p:cNvSpPr/>
          <p:nvPr/>
        </p:nvSpPr>
        <p:spPr>
          <a:xfrm>
            <a:off x="13417953" y="4174897"/>
            <a:ext cx="9342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在响应式地跟踪其依赖项时立即运行一个函数，并在更改依赖项时重新运行它。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5F5F2F-156B-5640-A6DD-EE32443F7686}"/>
              </a:ext>
            </a:extLst>
          </p:cNvPr>
          <p:cNvSpPr/>
          <p:nvPr/>
        </p:nvSpPr>
        <p:spPr>
          <a:xfrm>
            <a:off x="1888231" y="4156753"/>
            <a:ext cx="93424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侦听特定的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源，并在单独的回调函数中副作用。默认情况下，它也是惰性的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4F07CA-E3C5-F242-90D3-20A7D9B3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953" y="6347637"/>
            <a:ext cx="8620346" cy="44975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9B4E1F-FFF0-B442-9620-4C2633B75C17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02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computed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883867-A2BF-2B40-B55A-077DDDEA27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F22324-FC4E-5A4E-822E-AD3DF82EFF24}"/>
              </a:ext>
            </a:extLst>
          </p:cNvPr>
          <p:cNvSpPr/>
          <p:nvPr/>
        </p:nvSpPr>
        <p:spPr>
          <a:xfrm>
            <a:off x="1867450" y="4962585"/>
            <a:ext cx="9566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给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computed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函数传递一个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getter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方法创建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immutable reactive ref object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F996FF-2FBB-3C4A-9877-27CBD5963284}"/>
              </a:ext>
            </a:extLst>
          </p:cNvPr>
          <p:cNvSpPr/>
          <p:nvPr/>
        </p:nvSpPr>
        <p:spPr>
          <a:xfrm>
            <a:off x="12950120" y="4962585"/>
            <a:ext cx="10675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给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computed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函数传递一个有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方法的对象来创建一个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writable ref object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A8AAEE-ADE8-4F46-BE6D-F45D2C0E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50" y="6928656"/>
            <a:ext cx="9107003" cy="34255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888FB5-6E78-3F43-9924-C9875901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120" y="6858000"/>
            <a:ext cx="6060894" cy="54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9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E58C9D-180C-684D-B693-BAA31DC5676C}"/>
              </a:ext>
            </a:extLst>
          </p:cNvPr>
          <p:cNvSpPr/>
          <p:nvPr/>
        </p:nvSpPr>
        <p:spPr>
          <a:xfrm>
            <a:off x="4089570" y="10121093"/>
            <a:ext cx="12046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对响应数据的原始数据的操作，不会触发监听函数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7730D9-6247-4E4F-A1D2-186F810239D4}"/>
              </a:ext>
            </a:extLst>
          </p:cNvPr>
          <p:cNvSpPr/>
          <p:nvPr/>
        </p:nvSpPr>
        <p:spPr>
          <a:xfrm>
            <a:off x="4016633" y="9259777"/>
            <a:ext cx="15998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执行返回的都是全新的监听函数，即使传递的相同的函数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1036F5-7C7E-EC44-92A9-3D1FDBF35A06}"/>
              </a:ext>
            </a:extLst>
          </p:cNvPr>
          <p:cNvSpPr/>
          <p:nvPr/>
        </p:nvSpPr>
        <p:spPr>
          <a:xfrm>
            <a:off x="4071936" y="10974467"/>
            <a:ext cx="9562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stop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终止监听函数继续监听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A0047-9BCE-3242-AB59-1DAB94D4784B}"/>
              </a:ext>
            </a:extLst>
          </p:cNvPr>
          <p:cNvSpPr/>
          <p:nvPr/>
        </p:nvSpPr>
        <p:spPr>
          <a:xfrm>
            <a:off x="1867450" y="5035902"/>
            <a:ext cx="21262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接受一个函数，返回一个新的监听函数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reactiveEffect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若监听函数内部依赖了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数据，当这些数据变更时会触发监听函数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F1C-19DF-E244-A3FF-7C03342FDA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8BE007-9985-9845-AFF1-18003C5492DF}"/>
              </a:ext>
            </a:extLst>
          </p:cNvPr>
          <p:cNvSpPr/>
          <p:nvPr/>
        </p:nvSpPr>
        <p:spPr>
          <a:xfrm>
            <a:off x="1984516" y="7060686"/>
            <a:ext cx="13689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的核心，主要负责收集依赖，更新依赖</a:t>
            </a:r>
          </a:p>
        </p:txBody>
      </p:sp>
    </p:spTree>
    <p:extLst>
      <p:ext uri="{BB962C8B-B14F-4D97-AF65-F5344CB8AC3E}">
        <p14:creationId xmlns:p14="http://schemas.microsoft.com/office/powerpoint/2010/main" val="94204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687387" y="2592847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如何收集依赖？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A0047-9BCE-3242-AB59-1DAB94D4784B}"/>
              </a:ext>
            </a:extLst>
          </p:cNvPr>
          <p:cNvSpPr/>
          <p:nvPr/>
        </p:nvSpPr>
        <p:spPr>
          <a:xfrm>
            <a:off x="1687387" y="4787635"/>
            <a:ext cx="4873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track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F1C-19DF-E244-A3FF-7C03342FDA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C22326-772E-DE4D-9377-596D9843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602915"/>
            <a:ext cx="9687688" cy="97338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0452F2-9DE2-0C47-8286-BAC6D0B8ED28}"/>
              </a:ext>
            </a:extLst>
          </p:cNvPr>
          <p:cNvSpPr/>
          <p:nvPr/>
        </p:nvSpPr>
        <p:spPr>
          <a:xfrm>
            <a:off x="2240330" y="6452642"/>
            <a:ext cx="62744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targetMap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中有没有当前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C9C82-F2E2-1948-9744-1071C8F6CF14}"/>
              </a:ext>
            </a:extLst>
          </p:cNvPr>
          <p:cNvSpPr/>
          <p:nvPr/>
        </p:nvSpPr>
        <p:spPr>
          <a:xfrm>
            <a:off x="2240330" y="7138550"/>
            <a:ext cx="81884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没有则添加一个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，然后创建一个</a:t>
            </a:r>
            <a:r>
              <a:rPr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depMap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A5362A-4ADE-AA4D-84CA-7B0E03D1EEA9}"/>
              </a:ext>
            </a:extLst>
          </p:cNvPr>
          <p:cNvSpPr/>
          <p:nvPr/>
        </p:nvSpPr>
        <p:spPr>
          <a:xfrm>
            <a:off x="2240330" y="8494738"/>
            <a:ext cx="93987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</a:t>
            </a:r>
            <a:r>
              <a:rPr lang="zh-CN" altLang="e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iterate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三种类型的读取对象会触发 </a:t>
            </a:r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track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070655-B373-9946-8188-104DF1198137}"/>
              </a:ext>
            </a:extLst>
          </p:cNvPr>
          <p:cNvSpPr/>
          <p:nvPr/>
        </p:nvSpPr>
        <p:spPr>
          <a:xfrm>
            <a:off x="2240330" y="5766734"/>
            <a:ext cx="50706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检查当前激活的</a:t>
            </a:r>
            <a:r>
              <a:rPr lang="en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activeEffect</a:t>
            </a:r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200130-AA52-034B-8C26-22274B04C375}"/>
              </a:ext>
            </a:extLst>
          </p:cNvPr>
          <p:cNvSpPr/>
          <p:nvPr/>
        </p:nvSpPr>
        <p:spPr>
          <a:xfrm>
            <a:off x="2240330" y="7824458"/>
            <a:ext cx="3669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depMap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里添加依赖</a:t>
            </a:r>
          </a:p>
        </p:txBody>
      </p:sp>
    </p:spTree>
    <p:extLst>
      <p:ext uri="{BB962C8B-B14F-4D97-AF65-F5344CB8AC3E}">
        <p14:creationId xmlns:p14="http://schemas.microsoft.com/office/powerpoint/2010/main" val="172558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F1C-19DF-E244-A3FF-7C03342FDA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713F4-95FD-E847-BEA8-60612E43C52B}"/>
              </a:ext>
            </a:extLst>
          </p:cNvPr>
          <p:cNvSpPr/>
          <p:nvPr/>
        </p:nvSpPr>
        <p:spPr>
          <a:xfrm>
            <a:off x="1500203" y="4978452"/>
            <a:ext cx="83880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在执行的时候会在取值之前将自己放入到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effectStack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栈顶，同时将自己标记为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activeEffect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以便进行依赖收集与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进行关联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975669-1052-DB41-B3AB-56E5AC57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64" y="3793214"/>
            <a:ext cx="11330188" cy="87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F1C-19DF-E244-A3FF-7C03342FDA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713F4-95FD-E847-BEA8-60612E43C52B}"/>
              </a:ext>
            </a:extLst>
          </p:cNvPr>
          <p:cNvSpPr/>
          <p:nvPr/>
        </p:nvSpPr>
        <p:spPr>
          <a:xfrm>
            <a:off x="1500203" y="4978452"/>
            <a:ext cx="86857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在取值的时候开始收集依赖，所以需要在取值之前将依赖的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放到栈顶并标识为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activeEffect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回调取值的时候会在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handlers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中进行取值，所以我们需要在这里进行依赖收集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E5D390-C5CA-1842-A2D0-1E7BDA78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020" y="5010350"/>
            <a:ext cx="11548163" cy="468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1469996" y="1604360"/>
            <a:ext cx="90684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核心技术解析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1428163" y="640080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二、组件化技术对比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A7806EB-B84F-DF4A-949C-80411A678310}"/>
              </a:ext>
            </a:extLst>
          </p:cNvPr>
          <p:cNvSpPr/>
          <p:nvPr/>
        </p:nvSpPr>
        <p:spPr>
          <a:xfrm>
            <a:off x="3072796" y="4382113"/>
            <a:ext cx="3324197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AA5257F-749B-5E43-B6CC-F9FAA4861627}"/>
              </a:ext>
            </a:extLst>
          </p:cNvPr>
          <p:cNvSpPr/>
          <p:nvPr/>
        </p:nvSpPr>
        <p:spPr>
          <a:xfrm>
            <a:off x="3072797" y="3045763"/>
            <a:ext cx="41052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响应式原理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2EC48DC8-F8E1-EF47-A065-1E80C53D6C6D}"/>
              </a:ext>
            </a:extLst>
          </p:cNvPr>
          <p:cNvSpPr/>
          <p:nvPr/>
        </p:nvSpPr>
        <p:spPr>
          <a:xfrm>
            <a:off x="7519064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模版编译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3A51E46-8BFB-DA4A-A403-D00418F4A0AC}"/>
              </a:ext>
            </a:extLst>
          </p:cNvPr>
          <p:cNvSpPr/>
          <p:nvPr/>
        </p:nvSpPr>
        <p:spPr>
          <a:xfrm>
            <a:off x="14924942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插槽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EA3A803-FD79-AB42-B11C-27F4A75B0A9C}"/>
              </a:ext>
            </a:extLst>
          </p:cNvPr>
          <p:cNvSpPr/>
          <p:nvPr/>
        </p:nvSpPr>
        <p:spPr>
          <a:xfrm>
            <a:off x="11222003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611F565-D68C-BF4F-BAEB-8F15B01ED5E1}"/>
              </a:ext>
            </a:extLst>
          </p:cNvPr>
          <p:cNvSpPr/>
          <p:nvPr/>
        </p:nvSpPr>
        <p:spPr>
          <a:xfrm>
            <a:off x="18627881" y="304576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事件机制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AB2B874-AA3D-3F40-94FF-1590171C9625}"/>
              </a:ext>
            </a:extLst>
          </p:cNvPr>
          <p:cNvSpPr/>
          <p:nvPr/>
        </p:nvSpPr>
        <p:spPr>
          <a:xfrm>
            <a:off x="6845815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内置组件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3A74946-2E8D-7842-85B2-4C72F64B66CF}"/>
              </a:ext>
            </a:extLst>
          </p:cNvPr>
          <p:cNvSpPr/>
          <p:nvPr/>
        </p:nvSpPr>
        <p:spPr>
          <a:xfrm>
            <a:off x="14509622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Keep-alive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7D58F3-53C1-174E-97C9-8E2C3EC3D3A2}"/>
              </a:ext>
            </a:extLst>
          </p:cNvPr>
          <p:cNvSpPr/>
          <p:nvPr/>
        </p:nvSpPr>
        <p:spPr>
          <a:xfrm>
            <a:off x="18228182" y="4383506"/>
            <a:ext cx="370270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nextTick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31049E8-6B5A-4F4D-83E9-B6C07F59D758}"/>
              </a:ext>
            </a:extLst>
          </p:cNvPr>
          <p:cNvSpPr/>
          <p:nvPr/>
        </p:nvSpPr>
        <p:spPr>
          <a:xfrm>
            <a:off x="10618833" y="4382113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F66594-6632-2F4C-B463-3C907669B3C3}"/>
              </a:ext>
            </a:extLst>
          </p:cNvPr>
          <p:cNvSpPr txBox="1"/>
          <p:nvPr/>
        </p:nvSpPr>
        <p:spPr>
          <a:xfrm>
            <a:off x="1428163" y="974954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三、组件动态渲染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FD80DC6-14D5-9048-AAB5-1CAF629A193C}"/>
              </a:ext>
            </a:extLst>
          </p:cNvPr>
          <p:cNvSpPr/>
          <p:nvPr/>
        </p:nvSpPr>
        <p:spPr>
          <a:xfrm>
            <a:off x="3072797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D8E5314-7737-704B-8E61-D093E85251C0}"/>
              </a:ext>
            </a:extLst>
          </p:cNvPr>
          <p:cNvSpPr/>
          <p:nvPr/>
        </p:nvSpPr>
        <p:spPr>
          <a:xfrm>
            <a:off x="3072796" y="11064653"/>
            <a:ext cx="41052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低代码基础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BA0D9A4D-F335-8C43-A62A-C310E384EA15}"/>
              </a:ext>
            </a:extLst>
          </p:cNvPr>
          <p:cNvSpPr/>
          <p:nvPr/>
        </p:nvSpPr>
        <p:spPr>
          <a:xfrm>
            <a:off x="7797196" y="11064653"/>
            <a:ext cx="439480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可配置表单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C7CDBD1-6DC9-6E45-95AA-C5AD59F5C43B}"/>
              </a:ext>
            </a:extLst>
          </p:cNvPr>
          <p:cNvSpPr/>
          <p:nvPr/>
        </p:nvSpPr>
        <p:spPr>
          <a:xfrm>
            <a:off x="6845815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高阶组件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30A0C47-911A-2741-ABF6-2AB9A32B31EB}"/>
              </a:ext>
            </a:extLst>
          </p:cNvPr>
          <p:cNvSpPr/>
          <p:nvPr/>
        </p:nvSpPr>
        <p:spPr>
          <a:xfrm>
            <a:off x="10636616" y="7730858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A7B3B0DB-675A-114B-A518-105E787A6396}"/>
              </a:ext>
            </a:extLst>
          </p:cNvPr>
          <p:cNvSpPr/>
          <p:nvPr/>
        </p:nvSpPr>
        <p:spPr>
          <a:xfrm>
            <a:off x="14376132" y="7740327"/>
            <a:ext cx="3324196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Fiber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3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F1C-19DF-E244-A3FF-7C03342FDA1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713F4-95FD-E847-BEA8-60612E43C52B}"/>
              </a:ext>
            </a:extLst>
          </p:cNvPr>
          <p:cNvSpPr/>
          <p:nvPr/>
        </p:nvSpPr>
        <p:spPr>
          <a:xfrm>
            <a:off x="1500203" y="4978452"/>
            <a:ext cx="83880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handlers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中触发依赖的执行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1126E1-AA30-474C-B416-67BB5AC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674" y="4978452"/>
            <a:ext cx="11774438" cy="54839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E87F3EC-9D85-4048-92B9-FFA9ED7B9BDC}"/>
              </a:ext>
            </a:extLst>
          </p:cNvPr>
          <p:cNvSpPr/>
          <p:nvPr/>
        </p:nvSpPr>
        <p:spPr>
          <a:xfrm>
            <a:off x="1500202" y="7500377"/>
            <a:ext cx="83880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执行，都会重新将当前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放到栈顶，然后执行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回调再次取值的时候，再一次执行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收集依赖，不过第二次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的时候，对应的依赖集合中已经存在当前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了，所以不会再次将当前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添加进去了</a:t>
            </a:r>
          </a:p>
        </p:txBody>
      </p:sp>
    </p:spTree>
    <p:extLst>
      <p:ext uri="{BB962C8B-B14F-4D97-AF65-F5344CB8AC3E}">
        <p14:creationId xmlns:p14="http://schemas.microsoft.com/office/powerpoint/2010/main" val="427758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A27006-60B0-4F43-A201-1F1099CCF764}"/>
              </a:ext>
            </a:extLst>
          </p:cNvPr>
          <p:cNvSpPr/>
          <p:nvPr/>
        </p:nvSpPr>
        <p:spPr>
          <a:xfrm>
            <a:off x="1500205" y="3059507"/>
            <a:ext cx="58362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setup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70103C-3882-D948-A242-2670951F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04" y="4373801"/>
            <a:ext cx="6541799" cy="77047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785814-6C9C-2745-9071-B51F600E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054" y="4373801"/>
            <a:ext cx="8386407" cy="594479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800164-E4BB-DB46-998A-6364AC9C7344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0E1C37-C619-7C4B-9750-37AC351B26FA}"/>
              </a:ext>
            </a:extLst>
          </p:cNvPr>
          <p:cNvSpPr/>
          <p:nvPr/>
        </p:nvSpPr>
        <p:spPr>
          <a:xfrm>
            <a:off x="8853054" y="3071934"/>
            <a:ext cx="4801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生命周期钩子</a:t>
            </a:r>
          </a:p>
        </p:txBody>
      </p:sp>
    </p:spTree>
    <p:extLst>
      <p:ext uri="{BB962C8B-B14F-4D97-AF65-F5344CB8AC3E}">
        <p14:creationId xmlns:p14="http://schemas.microsoft.com/office/powerpoint/2010/main" val="76155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9E1842-E3AD-F841-917F-6285988DEEE8}"/>
              </a:ext>
            </a:extLst>
          </p:cNvPr>
          <p:cNvSpPr/>
          <p:nvPr/>
        </p:nvSpPr>
        <p:spPr>
          <a:xfrm>
            <a:off x="1500204" y="2499465"/>
            <a:ext cx="92495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 / inject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4ED264E-1605-A747-89D3-BB47EFF7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31" y="4624228"/>
            <a:ext cx="6752874" cy="27433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96E96BC-8FD9-DF4D-AB2E-92893E54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85" y="8077080"/>
            <a:ext cx="6785161" cy="10970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2A8E280-E7A3-F446-A40D-CCA3E69490DB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90A0E-F1B0-7248-8B71-8935C9E6BA9A}"/>
              </a:ext>
            </a:extLst>
          </p:cNvPr>
          <p:cNvSpPr/>
          <p:nvPr/>
        </p:nvSpPr>
        <p:spPr>
          <a:xfrm>
            <a:off x="11218973" y="2471995"/>
            <a:ext cx="92495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getCurrentInstance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2D0F7D-2BB3-3B4C-849F-E1D03EF2E3C7}"/>
              </a:ext>
            </a:extLst>
          </p:cNvPr>
          <p:cNvSpPr/>
          <p:nvPr/>
        </p:nvSpPr>
        <p:spPr>
          <a:xfrm>
            <a:off x="11218973" y="3926201"/>
            <a:ext cx="102114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getCurrentInstance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支持访问内部组件实例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29C89DB-103C-8B45-A63D-8690BA4C2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887" y="5072630"/>
            <a:ext cx="6752874" cy="82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4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E5880B2-BEEE-EC41-98DE-1C7DDBF6B2F2}"/>
              </a:ext>
            </a:extLst>
          </p:cNvPr>
          <p:cNvSpPr/>
          <p:nvPr/>
        </p:nvSpPr>
        <p:spPr>
          <a:xfrm>
            <a:off x="1500204" y="2760795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为什么要有组合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E58C9D-180C-684D-B693-BAA31DC5676C}"/>
              </a:ext>
            </a:extLst>
          </p:cNvPr>
          <p:cNvSpPr/>
          <p:nvPr/>
        </p:nvSpPr>
        <p:spPr>
          <a:xfrm>
            <a:off x="1500204" y="5252585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更好的类型推导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7730D9-6247-4E4F-A1D2-186F810239D4}"/>
              </a:ext>
            </a:extLst>
          </p:cNvPr>
          <p:cNvSpPr/>
          <p:nvPr/>
        </p:nvSpPr>
        <p:spPr>
          <a:xfrm>
            <a:off x="1500204" y="4239453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更好的逻辑复用与代码组织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8DC12C-16B5-0746-A44F-E515CA56B026}"/>
              </a:ext>
            </a:extLst>
          </p:cNvPr>
          <p:cNvSpPr/>
          <p:nvPr/>
        </p:nvSpPr>
        <p:spPr>
          <a:xfrm>
            <a:off x="9370736" y="2914683"/>
            <a:ext cx="66207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https://vue3js.cn/vue-composition/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A39990-0576-AB4F-BD2E-813B2248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740" y="4239453"/>
            <a:ext cx="5208520" cy="51003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E77DA0-761E-6441-B111-06B562D1A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1972" y="4239453"/>
            <a:ext cx="6830877" cy="88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6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3619951" y="75994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Vite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919B7581-8D84-C74E-AAB0-77A3FA2F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253" y="368035"/>
            <a:ext cx="1683327" cy="166139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353BBA-04CE-494B-BD52-09BFC7B47FCE}"/>
              </a:ext>
            </a:extLst>
          </p:cNvPr>
          <p:cNvGrpSpPr/>
          <p:nvPr/>
        </p:nvGrpSpPr>
        <p:grpSpPr>
          <a:xfrm>
            <a:off x="8406370" y="4595131"/>
            <a:ext cx="7571260" cy="2946319"/>
            <a:chOff x="5394911" y="6811938"/>
            <a:chExt cx="7571260" cy="294631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6B491ED-A6E0-8448-8313-257BDF9C24A5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24" name="图形 23">
                <a:extLst>
                  <a:ext uri="{FF2B5EF4-FFF2-40B4-BE49-F238E27FC236}">
                    <a16:creationId xmlns:a16="http://schemas.microsoft.com/office/drawing/2014/main" id="{84E34D31-EE33-BF4A-A335-6F8FE2C93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6129FC24-FC29-9445-A7CF-97007811B779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B600E5C2-5DBE-2D41-8CD4-21F48D2DBBB3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8E2CF55-F7BD-C143-A0C6-3A21B94AF85B}"/>
              </a:ext>
            </a:extLst>
          </p:cNvPr>
          <p:cNvSpPr txBox="1"/>
          <p:nvPr/>
        </p:nvSpPr>
        <p:spPr>
          <a:xfrm>
            <a:off x="6523821" y="8548982"/>
            <a:ext cx="11336357" cy="1758799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10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Vite</a:t>
            </a:r>
            <a:r>
              <a:rPr kumimoji="1" lang="zh-CN" altLang="en-US" sz="10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底层原理实现</a:t>
            </a:r>
          </a:p>
        </p:txBody>
      </p:sp>
    </p:spTree>
    <p:extLst>
      <p:ext uri="{BB962C8B-B14F-4D97-AF65-F5344CB8AC3E}">
        <p14:creationId xmlns:p14="http://schemas.microsoft.com/office/powerpoint/2010/main" val="349987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D6B44D6B-880A-0C4E-8A44-27A8184CE17C}"/>
              </a:ext>
            </a:extLst>
          </p:cNvPr>
          <p:cNvSpPr txBox="1"/>
          <p:nvPr/>
        </p:nvSpPr>
        <p:spPr>
          <a:xfrm>
            <a:off x="1882195" y="1119767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底层原理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A8400E-CA02-8641-8E2F-640BBC7447E8}"/>
              </a:ext>
            </a:extLst>
          </p:cNvPr>
          <p:cNvSpPr txBox="1"/>
          <p:nvPr/>
        </p:nvSpPr>
        <p:spPr>
          <a:xfrm>
            <a:off x="1882195" y="3496236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构建工具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118FFB-7F19-CD4F-8CD0-4DF67A5BCD3C}"/>
              </a:ext>
            </a:extLst>
          </p:cNvPr>
          <p:cNvSpPr txBox="1"/>
          <p:nvPr/>
        </p:nvSpPr>
        <p:spPr>
          <a:xfrm>
            <a:off x="1882195" y="6013484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六、组件库构建实践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F098FE-1584-7A41-BAC6-BDD6A76D80EB}"/>
              </a:ext>
            </a:extLst>
          </p:cNvPr>
          <p:cNvSpPr txBox="1"/>
          <p:nvPr/>
        </p:nvSpPr>
        <p:spPr>
          <a:xfrm>
            <a:off x="1882195" y="8547981"/>
            <a:ext cx="102247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七、常用组件实现精髓详解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A4C668F0-DEE6-454E-93D6-FE4D04E08F2A}"/>
              </a:ext>
            </a:extLst>
          </p:cNvPr>
          <p:cNvSpPr/>
          <p:nvPr/>
        </p:nvSpPr>
        <p:spPr>
          <a:xfrm>
            <a:off x="3467295" y="2236974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主要改变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B25522BE-1181-BC40-8846-F90778A92790}"/>
              </a:ext>
            </a:extLst>
          </p:cNvPr>
          <p:cNvSpPr/>
          <p:nvPr/>
        </p:nvSpPr>
        <p:spPr>
          <a:xfrm>
            <a:off x="8446877" y="2236974"/>
            <a:ext cx="4950147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Composite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20E6D048-95EA-C242-82D4-DF3E49E0F8FD}"/>
              </a:ext>
            </a:extLst>
          </p:cNvPr>
          <p:cNvSpPr/>
          <p:nvPr/>
        </p:nvSpPr>
        <p:spPr>
          <a:xfrm>
            <a:off x="3467295" y="4730996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底层原理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CFD188F-B164-0E42-BD75-840AF91FE3EC}"/>
              </a:ext>
            </a:extLst>
          </p:cNvPr>
          <p:cNvSpPr/>
          <p:nvPr/>
        </p:nvSpPr>
        <p:spPr>
          <a:xfrm>
            <a:off x="3467294" y="7284279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Element-UI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34E7A47-F4D9-7E4E-8DD3-2CBD2F8DAA9A}"/>
              </a:ext>
            </a:extLst>
          </p:cNvPr>
          <p:cNvSpPr/>
          <p:nvPr/>
        </p:nvSpPr>
        <p:spPr>
          <a:xfrm>
            <a:off x="3467294" y="9621683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Element-UI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919BCEC-901E-6D40-AC50-A6F2136DCF32}"/>
              </a:ext>
            </a:extLst>
          </p:cNvPr>
          <p:cNvSpPr/>
          <p:nvPr/>
        </p:nvSpPr>
        <p:spPr>
          <a:xfrm>
            <a:off x="8446876" y="7284279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工程化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6E53CBA-68D3-BE4F-90C3-DB6549743F00}"/>
              </a:ext>
            </a:extLst>
          </p:cNvPr>
          <p:cNvSpPr txBox="1"/>
          <p:nvPr/>
        </p:nvSpPr>
        <p:spPr>
          <a:xfrm>
            <a:off x="1838008" y="10842855"/>
            <a:ext cx="102247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八、组件化实战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89D74CDC-E053-0743-9A1B-D83A6A7B39FB}"/>
              </a:ext>
            </a:extLst>
          </p:cNvPr>
          <p:cNvSpPr/>
          <p:nvPr/>
        </p:nvSpPr>
        <p:spPr>
          <a:xfrm>
            <a:off x="3467293" y="11960062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VueCore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2A7C96D3-6A81-F344-93A7-9F5D444D3B87}"/>
              </a:ext>
            </a:extLst>
          </p:cNvPr>
          <p:cNvSpPr/>
          <p:nvPr/>
        </p:nvSpPr>
        <p:spPr>
          <a:xfrm>
            <a:off x="8446875" y="11960062"/>
            <a:ext cx="452838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低代码平台</a:t>
            </a:r>
          </a:p>
        </p:txBody>
      </p:sp>
    </p:spTree>
    <p:extLst>
      <p:ext uri="{BB962C8B-B14F-4D97-AF65-F5344CB8AC3E}">
        <p14:creationId xmlns:p14="http://schemas.microsoft.com/office/powerpoint/2010/main" val="116040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3534254" y="2617913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原理解析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12EDA18-9DB2-8A42-BEAF-5559EEC3549F}"/>
              </a:ext>
            </a:extLst>
          </p:cNvPr>
          <p:cNvSpPr/>
          <p:nvPr/>
        </p:nvSpPr>
        <p:spPr>
          <a:xfrm>
            <a:off x="4546891" y="5524254"/>
            <a:ext cx="7000068" cy="26674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8D84761-C81D-6044-8361-189257156211}"/>
              </a:ext>
            </a:extLst>
          </p:cNvPr>
          <p:cNvSpPr/>
          <p:nvPr/>
        </p:nvSpPr>
        <p:spPr>
          <a:xfrm>
            <a:off x="12058574" y="5524254"/>
            <a:ext cx="7000068" cy="26674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组合式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4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B693D7-EA3C-6544-A5FB-6DF897E9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148456"/>
            <a:ext cx="8798387" cy="63373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095976-640D-CB4B-809F-88C4126F3854}"/>
              </a:ext>
            </a:extLst>
          </p:cNvPr>
          <p:cNvSpPr/>
          <p:nvPr/>
        </p:nvSpPr>
        <p:spPr>
          <a:xfrm>
            <a:off x="1799526" y="4962585"/>
            <a:ext cx="93739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用于为对象添加响应式状态。接收一个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对象作为参数，返回一个具有响应式状态的副本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C8B37B-BC23-C640-BB24-6534F77FF02F}"/>
              </a:ext>
            </a:extLst>
          </p:cNvPr>
          <p:cNvSpPr/>
          <p:nvPr/>
        </p:nvSpPr>
        <p:spPr>
          <a:xfrm>
            <a:off x="1867450" y="7851824"/>
            <a:ext cx="8798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参数只能传入对象类型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33BDB-004F-0C48-BD75-AB4574D468FC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6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FC1477-0175-764B-8046-A0DB6BD5DEF4}"/>
              </a:ext>
            </a:extLst>
          </p:cNvPr>
          <p:cNvSpPr/>
          <p:nvPr/>
        </p:nvSpPr>
        <p:spPr>
          <a:xfrm>
            <a:off x="2395682" y="6787682"/>
            <a:ext cx="174838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响应式对象不用在初始化时就定义好，可以在中途动态加入，也能具有响应性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B0E56D-F1CA-3E41-98CA-60DE03397E79}"/>
              </a:ext>
            </a:extLst>
          </p:cNvPr>
          <p:cNvSpPr/>
          <p:nvPr/>
        </p:nvSpPr>
        <p:spPr>
          <a:xfrm>
            <a:off x="2395682" y="5782288"/>
            <a:ext cx="174838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直接修改原始数据，响应数据也能获取到最新数据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F9C7E2-C430-0449-B411-84D8B17436F9}"/>
              </a:ext>
            </a:extLst>
          </p:cNvPr>
          <p:cNvSpPr/>
          <p:nvPr/>
        </p:nvSpPr>
        <p:spPr>
          <a:xfrm>
            <a:off x="2416947" y="4730760"/>
            <a:ext cx="174838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能深度处理数组，对象嵌套等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18B1F9-C9BF-864D-BED1-6B35052A71D9}"/>
              </a:ext>
            </a:extLst>
          </p:cNvPr>
          <p:cNvSpPr/>
          <p:nvPr/>
        </p:nvSpPr>
        <p:spPr>
          <a:xfrm>
            <a:off x="2395681" y="7866915"/>
            <a:ext cx="209534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对于同一个原始数据，执行多次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或者嵌套执行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 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返回的结果都是同一个响应数据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D4FCAC-47F1-D24E-A35F-209EC77051AC}"/>
              </a:ext>
            </a:extLst>
          </p:cNvPr>
          <p:cNvSpPr/>
          <p:nvPr/>
        </p:nvSpPr>
        <p:spPr>
          <a:xfrm>
            <a:off x="2395681" y="9638183"/>
            <a:ext cx="174838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toRaw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可以通过响应数据获取原始数据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76007D-6C2C-0248-A95B-183C3CA558A4}"/>
              </a:ext>
            </a:extLst>
          </p:cNvPr>
          <p:cNvSpPr/>
          <p:nvPr/>
        </p:nvSpPr>
        <p:spPr>
          <a:xfrm>
            <a:off x="2395682" y="10770611"/>
            <a:ext cx="209534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五种基本数据类型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Symbol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，内置一些的特殊类型，如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 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RegExp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 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会报错或直接返回原始数据，不会变成响应式</a:t>
            </a:r>
          </a:p>
        </p:txBody>
      </p:sp>
    </p:spTree>
    <p:extLst>
      <p:ext uri="{BB962C8B-B14F-4D97-AF65-F5344CB8AC3E}">
        <p14:creationId xmlns:p14="http://schemas.microsoft.com/office/powerpoint/2010/main" val="362576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EE6A6D-1130-274D-BF43-4413F5FD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22" y="5958221"/>
            <a:ext cx="11084609" cy="44404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91DA96-C0A4-2B42-9F61-6265313AAB7B}"/>
              </a:ext>
            </a:extLst>
          </p:cNvPr>
          <p:cNvSpPr/>
          <p:nvPr/>
        </p:nvSpPr>
        <p:spPr>
          <a:xfrm>
            <a:off x="2906971" y="3787099"/>
            <a:ext cx="187621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代理只是浅层的代理，只代理了一层，所以避免了一上来就递归，在取到的值是对象的时候再去代理这个对象</a:t>
            </a:r>
          </a:p>
        </p:txBody>
      </p:sp>
    </p:spTree>
    <p:extLst>
      <p:ext uri="{BB962C8B-B14F-4D97-AF65-F5344CB8AC3E}">
        <p14:creationId xmlns:p14="http://schemas.microsoft.com/office/powerpoint/2010/main" val="249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689030" y="2645322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C73CDF-7DF1-9741-911B-2E2543B88D6B}"/>
              </a:ext>
            </a:extLst>
          </p:cNvPr>
          <p:cNvSpPr/>
          <p:nvPr/>
        </p:nvSpPr>
        <p:spPr>
          <a:xfrm>
            <a:off x="1689029" y="4679207"/>
            <a:ext cx="109787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只能传入对象类型的参数，而对于基本数据类型要添加响应式状态就只能用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了，同样返回一个具有响应式状态的副本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0DEB7-CAA2-8149-AAC0-65AD19558955}"/>
              </a:ext>
            </a:extLst>
          </p:cNvPr>
          <p:cNvSpPr/>
          <p:nvPr/>
        </p:nvSpPr>
        <p:spPr>
          <a:xfrm>
            <a:off x="1689030" y="7097802"/>
            <a:ext cx="100832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对于基本数据类型，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是自己的实现方式且性能优于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而对于对象类型，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仍然是通过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包装实现的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654FEB-84D3-8A4A-910E-77B53EDAE716}"/>
              </a:ext>
            </a:extLst>
          </p:cNvPr>
          <p:cNvSpPr/>
          <p:nvPr/>
        </p:nvSpPr>
        <p:spPr>
          <a:xfrm>
            <a:off x="1689030" y="9530521"/>
            <a:ext cx="100832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参数可以传递任意数据类型，传递对象类型时也能保持深度响应式，所以适用性更广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CDD3D-FD09-2944-B15B-9652B7B6A5D5}"/>
              </a:ext>
            </a:extLst>
          </p:cNvPr>
          <p:cNvSpPr/>
          <p:nvPr/>
        </p:nvSpPr>
        <p:spPr>
          <a:xfrm>
            <a:off x="1601544" y="11257766"/>
            <a:ext cx="10083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推荐优先使用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方便逻辑拆分和业务解耦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2CF9F-8BB0-F040-8063-64E616EB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336" y="4679207"/>
            <a:ext cx="6519746" cy="72441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D9CA8DA-1D24-C741-A8AA-50DF45749D98}"/>
              </a:ext>
            </a:extLst>
          </p:cNvPr>
          <p:cNvSpPr/>
          <p:nvPr/>
        </p:nvSpPr>
        <p:spPr>
          <a:xfrm>
            <a:off x="9970747" y="2926122"/>
            <a:ext cx="10374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的本质是拷贝，与原始数据没有引用关系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9783E9-DEF4-8549-AFFA-10CD2209DCFA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7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51502" y="21941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B57964-ED7E-5D4B-B6C8-F7FF2FF57F8B}"/>
              </a:ext>
            </a:extLst>
          </p:cNvPr>
          <p:cNvSpPr txBox="1"/>
          <p:nvPr/>
        </p:nvSpPr>
        <p:spPr>
          <a:xfrm>
            <a:off x="1500204" y="520480"/>
            <a:ext cx="7352849" cy="126948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Vue3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8B32496-D192-B840-8023-159EC00B5BAB}"/>
              </a:ext>
            </a:extLst>
          </p:cNvPr>
          <p:cNvSpPr/>
          <p:nvPr/>
        </p:nvSpPr>
        <p:spPr>
          <a:xfrm>
            <a:off x="1867450" y="2741533"/>
            <a:ext cx="6964822" cy="126948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E5880B2-BEEE-EC41-98DE-1C7DDBF6B2F2}"/>
              </a:ext>
            </a:extLst>
          </p:cNvPr>
          <p:cNvSpPr/>
          <p:nvPr/>
        </p:nvSpPr>
        <p:spPr>
          <a:xfrm>
            <a:off x="1672683" y="4929131"/>
            <a:ext cx="987997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用于为源响应式对象上的属性新建一个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从而保持对其源对象属性的响应式连接。接收两个参数：源响应式对象和属性名，返回一个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数据。例如使用父组件传递的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数据时，要引用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的某个属性且要保持响应式连接时就很有用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数据不是原始数据的拷贝，而是引用，改变结果数据的值也会同时改变原始数据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23F82-5448-C649-9124-7A2F806E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458" y="4929131"/>
            <a:ext cx="10460092" cy="69221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318B71E-25D3-4D40-AF75-3536093040E9}"/>
              </a:ext>
            </a:extLst>
          </p:cNvPr>
          <p:cNvSpPr/>
          <p:nvPr/>
        </p:nvSpPr>
        <p:spPr>
          <a:xfrm>
            <a:off x="10482105" y="2926122"/>
            <a:ext cx="9352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toRef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的本质是引用，与原始数据有关联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0A3C6-1F06-F746-B00D-ECD1694FA973}"/>
              </a:ext>
            </a:extLst>
          </p:cNvPr>
          <p:cNvSpPr txBox="1"/>
          <p:nvPr/>
        </p:nvSpPr>
        <p:spPr>
          <a:xfrm>
            <a:off x="8255505" y="69802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79523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2FF"/>
        </a:solidFill>
      </a:spPr>
      <a:bodyPr wrap="square" rtlCol="0" anchor="ctr">
        <a:noAutofit/>
      </a:bodyPr>
      <a:lstStyle>
        <a:defPPr algn="l">
          <a:defRPr kumimoji="1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4000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34306</TotalTime>
  <Words>1292</Words>
  <Application>Microsoft Macintosh PowerPoint</Application>
  <PresentationFormat>自定义</PresentationFormat>
  <Paragraphs>173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Microsoft YaHei</vt:lpstr>
      <vt:lpstr>Alibaba PuHuiTi R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3012</cp:revision>
  <cp:lastPrinted>2019-10-08T09:23:57Z</cp:lastPrinted>
  <dcterms:created xsi:type="dcterms:W3CDTF">2021-05-18T10:48:55Z</dcterms:created>
  <dcterms:modified xsi:type="dcterms:W3CDTF">2021-09-09T11:48:17Z</dcterms:modified>
</cp:coreProperties>
</file>